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69" r:id="rId3"/>
    <p:sldId id="265" r:id="rId4"/>
    <p:sldId id="274" r:id="rId5"/>
    <p:sldId id="270" r:id="rId6"/>
    <p:sldId id="259" r:id="rId7"/>
    <p:sldId id="278" r:id="rId8"/>
    <p:sldId id="271" r:id="rId9"/>
    <p:sldId id="272" r:id="rId10"/>
    <p:sldId id="275" r:id="rId11"/>
    <p:sldId id="276" r:id="rId12"/>
    <p:sldId id="277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502" autoAdjust="0"/>
  </p:normalViewPr>
  <p:slideViewPr>
    <p:cSldViewPr>
      <p:cViewPr varScale="1">
        <p:scale>
          <a:sx n="71" d="100"/>
          <a:sy n="71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599BC1-F52E-4B8D-A3F1-E80829BA0D71}" type="datetimeFigureOut">
              <a:rPr lang="en-US" smtClean="0"/>
              <a:pPr/>
              <a:t>24/3/2020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0A6DA-AE21-4BDE-AB2E-AAF9F8E9ED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1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0A6DA-AE21-4BDE-AB2E-AAF9F8E9EDB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07B9-F60A-4632-8612-4F47C5C44759}" type="datetimeFigureOut">
              <a:rPr lang="en-US" smtClean="0"/>
              <a:pPr/>
              <a:t>24/3/2020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827-2946-4664-9C40-AF696C3E2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07B9-F60A-4632-8612-4F47C5C44759}" type="datetimeFigureOut">
              <a:rPr lang="en-US" smtClean="0"/>
              <a:pPr/>
              <a:t>24/3/2020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827-2946-4664-9C40-AF696C3E2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07B9-F60A-4632-8612-4F47C5C44759}" type="datetimeFigureOut">
              <a:rPr lang="en-US" smtClean="0"/>
              <a:pPr/>
              <a:t>24/3/2020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827-2946-4664-9C40-AF696C3E2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828800"/>
            <a:ext cx="3771900" cy="175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3733800"/>
            <a:ext cx="3771900" cy="175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0F80F0D-BED8-4CE6-845D-CFBC44F68F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07B9-F60A-4632-8612-4F47C5C44759}" type="datetimeFigureOut">
              <a:rPr lang="en-US" smtClean="0"/>
              <a:pPr/>
              <a:t>24/3/2020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827-2946-4664-9C40-AF696C3E2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07B9-F60A-4632-8612-4F47C5C44759}" type="datetimeFigureOut">
              <a:rPr lang="en-US" smtClean="0"/>
              <a:pPr/>
              <a:t>24/3/2020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827-2946-4664-9C40-AF696C3E2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07B9-F60A-4632-8612-4F47C5C44759}" type="datetimeFigureOut">
              <a:rPr lang="en-US" smtClean="0"/>
              <a:pPr/>
              <a:t>24/3/2020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827-2946-4664-9C40-AF696C3E2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07B9-F60A-4632-8612-4F47C5C44759}" type="datetimeFigureOut">
              <a:rPr lang="en-US" smtClean="0"/>
              <a:pPr/>
              <a:t>24/3/2020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827-2946-4664-9C40-AF696C3E2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07B9-F60A-4632-8612-4F47C5C44759}" type="datetimeFigureOut">
              <a:rPr lang="en-US" smtClean="0"/>
              <a:pPr/>
              <a:t>24/3/2020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827-2946-4664-9C40-AF696C3E2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07B9-F60A-4632-8612-4F47C5C44759}" type="datetimeFigureOut">
              <a:rPr lang="en-US" smtClean="0"/>
              <a:pPr/>
              <a:t>24/3/2020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827-2946-4664-9C40-AF696C3E2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07B9-F60A-4632-8612-4F47C5C44759}" type="datetimeFigureOut">
              <a:rPr lang="en-US" smtClean="0"/>
              <a:pPr/>
              <a:t>24/3/2020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827-2946-4664-9C40-AF696C3E2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07B9-F60A-4632-8612-4F47C5C44759}" type="datetimeFigureOut">
              <a:rPr lang="en-US" smtClean="0"/>
              <a:pPr/>
              <a:t>24/3/2020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827-2946-4664-9C40-AF696C3E2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907B9-F60A-4632-8612-4F47C5C44759}" type="datetimeFigureOut">
              <a:rPr lang="en-US" smtClean="0"/>
              <a:pPr/>
              <a:t>24/3/2020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07827-2946-4664-9C40-AF696C3E2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\Desktop\M&#250;a%20vui%20-%20dang%20cap%20nhat%20-%20320%20lyrics_%20upload%20b&#7903;i%20hoanghiep_nghean.mp3" TargetMode="Externa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\Desktop\Ti&#7871;ng%20v&#7895;%20tay%20-%20Bida%20Card%20-%20320%20lyrics_%20upload%20b&#7903;i%20hoangphi6x.mp3" TargetMode="External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\Desktop\Ti&#7871;ng%20v&#7895;%20tay%20-%20Bida%20Card%20-%20320%20lyrics_%20upload%20b&#7903;i%20hoangphi6x.mp3" TargetMode="External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0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1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29400" y="6548438"/>
            <a:ext cx="2133600" cy="244475"/>
          </a:xfrm>
        </p:spPr>
        <p:txBody>
          <a:bodyPr/>
          <a:lstStyle/>
          <a:p>
            <a:pPr algn="l">
              <a:defRPr/>
            </a:pPr>
            <a:r>
              <a:rPr lang="en-US"/>
              <a:t>www.themegallery.com</a:t>
            </a:r>
          </a:p>
        </p:txBody>
      </p:sp>
      <p:pic>
        <p:nvPicPr>
          <p:cNvPr id="2051" name="Picture 4" descr="roseb0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6400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7" descr="book000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95600" y="3886200"/>
            <a:ext cx="3429001" cy="13716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sp>
        <p:nvSpPr>
          <p:cNvPr id="2055" name="WordArt 18" descr="Paper bag"/>
          <p:cNvSpPr>
            <a:spLocks noChangeArrowheads="1" noChangeShapeType="1" noTextEdit="1"/>
          </p:cNvSpPr>
          <p:nvPr/>
        </p:nvSpPr>
        <p:spPr bwMode="auto">
          <a:xfrm>
            <a:off x="381000" y="4038600"/>
            <a:ext cx="5295900" cy="904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7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   </a:t>
            </a:r>
          </a:p>
        </p:txBody>
      </p:sp>
      <p:sp>
        <p:nvSpPr>
          <p:cNvPr id="2058" name="Text Box 21"/>
          <p:cNvSpPr txBox="1">
            <a:spLocks noChangeArrowheads="1"/>
          </p:cNvSpPr>
          <p:nvPr/>
        </p:nvSpPr>
        <p:spPr bwMode="auto">
          <a:xfrm>
            <a:off x="990600" y="1664074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Trường Tiểu học </a:t>
            </a:r>
            <a:r>
              <a:rPr lang="en-US" sz="3200" b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Nguyễn Du </a:t>
            </a:r>
            <a:endParaRPr lang="en-US" sz="3200" b="1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1" name="WordArt 14"/>
          <p:cNvSpPr>
            <a:spLocks noChangeArrowheads="1" noChangeShapeType="1" noTextEdit="1"/>
          </p:cNvSpPr>
          <p:nvPr/>
        </p:nvSpPr>
        <p:spPr bwMode="auto">
          <a:xfrm>
            <a:off x="1295400" y="990600"/>
            <a:ext cx="6400800" cy="12192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endParaRPr lang="en-US" sz="3600" kern="10" dirty="0">
              <a:ln w="9525">
                <a:solidFill>
                  <a:srgbClr val="00206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8100000" algn="ctr" rotWithShape="0">
                  <a:srgbClr val="868686">
                    <a:alpha val="50000"/>
                  </a:srgbClr>
                </a:outerShdw>
              </a:effectLst>
              <a:latin typeface="VNI-Aristo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2514600"/>
            <a:ext cx="8991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AutoShape 36"/>
          <p:cNvSpPr>
            <a:spLocks noChangeArrowheads="1"/>
          </p:cNvSpPr>
          <p:nvPr/>
        </p:nvSpPr>
        <p:spPr bwMode="auto">
          <a:xfrm>
            <a:off x="7239000" y="4267200"/>
            <a:ext cx="304800" cy="4572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" name="AutoShape 12"/>
          <p:cNvSpPr>
            <a:spLocks noChangeArrowheads="1"/>
          </p:cNvSpPr>
          <p:nvPr/>
        </p:nvSpPr>
        <p:spPr bwMode="auto">
          <a:xfrm>
            <a:off x="228600" y="4800600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0" name="AutoShape 28"/>
          <p:cNvSpPr>
            <a:spLocks noChangeArrowheads="1"/>
          </p:cNvSpPr>
          <p:nvPr/>
        </p:nvSpPr>
        <p:spPr bwMode="auto">
          <a:xfrm>
            <a:off x="2514600" y="0"/>
            <a:ext cx="3810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1" name="AutoShape 33"/>
          <p:cNvSpPr>
            <a:spLocks noChangeArrowheads="1"/>
          </p:cNvSpPr>
          <p:nvPr/>
        </p:nvSpPr>
        <p:spPr bwMode="auto">
          <a:xfrm>
            <a:off x="457200" y="304800"/>
            <a:ext cx="2286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2" name="AutoShape 35"/>
          <p:cNvSpPr>
            <a:spLocks noChangeArrowheads="1"/>
          </p:cNvSpPr>
          <p:nvPr/>
        </p:nvSpPr>
        <p:spPr bwMode="auto">
          <a:xfrm>
            <a:off x="7391400" y="6172200"/>
            <a:ext cx="228600" cy="3810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3" name="AutoShape 42"/>
          <p:cNvSpPr>
            <a:spLocks noChangeArrowheads="1"/>
          </p:cNvSpPr>
          <p:nvPr/>
        </p:nvSpPr>
        <p:spPr bwMode="auto">
          <a:xfrm>
            <a:off x="1371600" y="152400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4" name="AutoShape 43"/>
          <p:cNvSpPr>
            <a:spLocks noChangeArrowheads="1"/>
          </p:cNvSpPr>
          <p:nvPr/>
        </p:nvSpPr>
        <p:spPr bwMode="auto">
          <a:xfrm>
            <a:off x="228600" y="1447800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5" name="AutoShape 48"/>
          <p:cNvSpPr>
            <a:spLocks noChangeArrowheads="1"/>
          </p:cNvSpPr>
          <p:nvPr/>
        </p:nvSpPr>
        <p:spPr bwMode="auto">
          <a:xfrm>
            <a:off x="381000" y="22860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6" name="AutoShape 49"/>
          <p:cNvSpPr>
            <a:spLocks noChangeArrowheads="1"/>
          </p:cNvSpPr>
          <p:nvPr/>
        </p:nvSpPr>
        <p:spPr bwMode="auto">
          <a:xfrm>
            <a:off x="7848600" y="28194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7" name="AutoShape 12"/>
          <p:cNvSpPr>
            <a:spLocks noChangeArrowheads="1"/>
          </p:cNvSpPr>
          <p:nvPr/>
        </p:nvSpPr>
        <p:spPr bwMode="auto">
          <a:xfrm>
            <a:off x="5867400" y="6553200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8" name="AutoShape 28"/>
          <p:cNvSpPr>
            <a:spLocks noChangeArrowheads="1"/>
          </p:cNvSpPr>
          <p:nvPr/>
        </p:nvSpPr>
        <p:spPr bwMode="auto">
          <a:xfrm>
            <a:off x="609600" y="2971800"/>
            <a:ext cx="3810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AutoShape 33"/>
          <p:cNvSpPr>
            <a:spLocks noChangeArrowheads="1"/>
          </p:cNvSpPr>
          <p:nvPr/>
        </p:nvSpPr>
        <p:spPr bwMode="auto">
          <a:xfrm>
            <a:off x="762000" y="5791200"/>
            <a:ext cx="2286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" name="AutoShape 35"/>
          <p:cNvSpPr>
            <a:spLocks noChangeArrowheads="1"/>
          </p:cNvSpPr>
          <p:nvPr/>
        </p:nvSpPr>
        <p:spPr bwMode="auto">
          <a:xfrm>
            <a:off x="7848600" y="0"/>
            <a:ext cx="228600" cy="3810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1" name="AutoShape 42"/>
          <p:cNvSpPr>
            <a:spLocks noChangeArrowheads="1"/>
          </p:cNvSpPr>
          <p:nvPr/>
        </p:nvSpPr>
        <p:spPr bwMode="auto">
          <a:xfrm>
            <a:off x="8382000" y="5486400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2" name="AutoShape 43"/>
          <p:cNvSpPr>
            <a:spLocks noChangeArrowheads="1"/>
          </p:cNvSpPr>
          <p:nvPr/>
        </p:nvSpPr>
        <p:spPr bwMode="auto">
          <a:xfrm>
            <a:off x="2895600" y="6553200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3" name="AutoShape 48"/>
          <p:cNvSpPr>
            <a:spLocks noChangeArrowheads="1"/>
          </p:cNvSpPr>
          <p:nvPr/>
        </p:nvSpPr>
        <p:spPr bwMode="auto">
          <a:xfrm>
            <a:off x="1143000" y="3886200"/>
            <a:ext cx="385763" cy="439738"/>
          </a:xfrm>
          <a:prstGeom prst="star5">
            <a:avLst>
              <a:gd name="adj" fmla="val 0"/>
              <a:gd name="hf" fmla="val 105146"/>
              <a:gd name="vf" fmla="val 110557"/>
            </a:avLst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4" name="AutoShape 49"/>
          <p:cNvSpPr>
            <a:spLocks noChangeArrowheads="1"/>
          </p:cNvSpPr>
          <p:nvPr/>
        </p:nvSpPr>
        <p:spPr bwMode="auto">
          <a:xfrm>
            <a:off x="1600200" y="6418263"/>
            <a:ext cx="385763" cy="439737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5" name="AutoShape 49"/>
          <p:cNvSpPr>
            <a:spLocks noChangeArrowheads="1"/>
          </p:cNvSpPr>
          <p:nvPr/>
        </p:nvSpPr>
        <p:spPr bwMode="auto">
          <a:xfrm>
            <a:off x="6400800" y="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6" name="AutoShape 42"/>
          <p:cNvSpPr>
            <a:spLocks noChangeArrowheads="1"/>
          </p:cNvSpPr>
          <p:nvPr/>
        </p:nvSpPr>
        <p:spPr bwMode="auto">
          <a:xfrm>
            <a:off x="4267200" y="0"/>
            <a:ext cx="30480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7" name="AutoShape 49"/>
          <p:cNvSpPr>
            <a:spLocks noChangeArrowheads="1"/>
          </p:cNvSpPr>
          <p:nvPr/>
        </p:nvSpPr>
        <p:spPr bwMode="auto">
          <a:xfrm>
            <a:off x="8077200" y="3124200"/>
            <a:ext cx="385763" cy="439738"/>
          </a:xfrm>
          <a:prstGeom prst="star5">
            <a:avLst>
              <a:gd name="adj" fmla="val 0"/>
              <a:gd name="hf" fmla="val 105146"/>
              <a:gd name="vf" fmla="val 110557"/>
            </a:avLst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8" name="AutoShape 49"/>
          <p:cNvSpPr>
            <a:spLocks noChangeArrowheads="1"/>
          </p:cNvSpPr>
          <p:nvPr/>
        </p:nvSpPr>
        <p:spPr bwMode="auto">
          <a:xfrm>
            <a:off x="4572000" y="6418263"/>
            <a:ext cx="385763" cy="439737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39" name="Múa vui - dang cap nhat - 320 lyrics_ upload bởi hoanghiep_nghea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/>
          <a:stretch>
            <a:fillRect/>
          </a:stretch>
        </p:blipFill>
        <p:spPr>
          <a:xfrm>
            <a:off x="8077200" y="6248400"/>
            <a:ext cx="304800" cy="304800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3429000" y="41148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5" dur="145398" fill="hold"/>
                                        <p:tgtEl>
                                          <p:spTgt spid="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audio>
              <p:cMediaNode>
                <p:cTn id="13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ndex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1" y="533400"/>
            <a:ext cx="2153477" cy="1974025"/>
          </a:xfrm>
          <a:prstGeom prst="rect">
            <a:avLst/>
          </a:prstGeom>
        </p:spPr>
      </p:pic>
      <p:pic>
        <p:nvPicPr>
          <p:cNvPr id="6" name="Picture 5" descr="index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2971800"/>
            <a:ext cx="2153478" cy="1974026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990600" y="228600"/>
            <a:ext cx="5791200" cy="525780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5400000">
            <a:off x="2438400" y="152401"/>
            <a:ext cx="2667000" cy="7543800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index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533400"/>
            <a:ext cx="2153477" cy="1974025"/>
          </a:xfrm>
          <a:prstGeom prst="rect">
            <a:avLst/>
          </a:prstGeom>
        </p:spPr>
      </p:pic>
      <p:pic>
        <p:nvPicPr>
          <p:cNvPr id="11" name="Picture 10" descr="index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2971800"/>
            <a:ext cx="2153478" cy="1974026"/>
          </a:xfrm>
          <a:prstGeom prst="rect">
            <a:avLst/>
          </a:prstGeom>
        </p:spPr>
      </p:pic>
      <p:pic>
        <p:nvPicPr>
          <p:cNvPr id="12" name="Picture 11" descr="thumbs-up-smiley-fac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69245" y="5449253"/>
            <a:ext cx="1969955" cy="1408747"/>
          </a:xfrm>
          <a:prstGeom prst="rect">
            <a:avLst/>
          </a:prstGeom>
        </p:spPr>
      </p:pic>
      <p:sp>
        <p:nvSpPr>
          <p:cNvPr id="13" name="Right Arrow 12"/>
          <p:cNvSpPr/>
          <p:nvPr/>
        </p:nvSpPr>
        <p:spPr>
          <a:xfrm>
            <a:off x="4114800" y="5638800"/>
            <a:ext cx="2667000" cy="12192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!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Tiếng vỗ tay - Bida Card - 320 lyrics_ upload bởi hoangphi6x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812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9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4115hinh-anh-mau-bao-li-xi-be-yeu-be-chu-ngo-nghinh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774" y="1143000"/>
            <a:ext cx="2622392" cy="3997547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62000" y="685801"/>
            <a:ext cx="6705600" cy="4800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14115hinh-anh-mau-bao-li-xi-be-yeu-be-chu-ngo-nghinh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91158"/>
            <a:ext cx="2590800" cy="3949389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609600" y="228600"/>
            <a:ext cx="3733800" cy="5867400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thumbs-up-smiley-fac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69245" y="5449253"/>
            <a:ext cx="1969955" cy="1408747"/>
          </a:xfrm>
          <a:prstGeom prst="rect">
            <a:avLst/>
          </a:prstGeom>
        </p:spPr>
      </p:pic>
      <p:sp>
        <p:nvSpPr>
          <p:cNvPr id="13" name="Right Arrow 12"/>
          <p:cNvSpPr/>
          <p:nvPr/>
        </p:nvSpPr>
        <p:spPr>
          <a:xfrm>
            <a:off x="4114800" y="5638800"/>
            <a:ext cx="2667000" cy="12192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!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Tiếng vỗ tay - Bida Card - 320 lyrics_ upload bởi hoangphi6x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8125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9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400" y="838200"/>
            <a:ext cx="7543800" cy="4648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DDBL-55522-u2hoadao1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77608" y="3500284"/>
            <a:ext cx="1913792" cy="1605116"/>
          </a:xfrm>
          <a:prstGeom prst="rect">
            <a:avLst/>
          </a:prstGeom>
        </p:spPr>
      </p:pic>
      <p:pic>
        <p:nvPicPr>
          <p:cNvPr id="10" name="Picture 9" descr="DDBL-55522-u2hoadao1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60024" y="1295400"/>
            <a:ext cx="1846384" cy="1548581"/>
          </a:xfrm>
          <a:prstGeom prst="rect">
            <a:avLst/>
          </a:prstGeom>
        </p:spPr>
      </p:pic>
      <p:pic>
        <p:nvPicPr>
          <p:cNvPr id="11" name="Picture 10" descr="DDBL-55522-u2hoadao1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65584" y="3500284"/>
            <a:ext cx="1913792" cy="1605116"/>
          </a:xfrm>
          <a:prstGeom prst="rect">
            <a:avLst/>
          </a:prstGeom>
        </p:spPr>
      </p:pic>
      <p:pic>
        <p:nvPicPr>
          <p:cNvPr id="12" name="Picture 11" descr="DDBL-55522-u2hoadao1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0" y="1295400"/>
            <a:ext cx="1846384" cy="1548581"/>
          </a:xfrm>
          <a:prstGeom prst="rect">
            <a:avLst/>
          </a:prstGeom>
        </p:spPr>
      </p:pic>
      <p:pic>
        <p:nvPicPr>
          <p:cNvPr id="13" name="Picture 12" descr="DDBL-55522-u2hoadao1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3384" y="3500284"/>
            <a:ext cx="1913792" cy="1605116"/>
          </a:xfrm>
          <a:prstGeom prst="rect">
            <a:avLst/>
          </a:prstGeom>
        </p:spPr>
      </p:pic>
      <p:pic>
        <p:nvPicPr>
          <p:cNvPr id="14" name="Picture 13" descr="DDBL-55522-u2hoadao1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1295400"/>
            <a:ext cx="1846384" cy="1548581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>
          <a:xfrm>
            <a:off x="2743200" y="0"/>
            <a:ext cx="2590800" cy="6248400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5181600" y="5638800"/>
            <a:ext cx="2514600" cy="12192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!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Picture 21" descr="hinh-anh-buon-1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10500" y="5715000"/>
            <a:ext cx="133350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905000" y="685800"/>
            <a:ext cx="67818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6934200" cy="36115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" name="Picture 7" descr="FIREWRK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533400"/>
            <a:ext cx="2286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4600" y="2590800"/>
            <a:ext cx="3733800" cy="3505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129540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" y="420469"/>
            <a:ext cx="906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1447800" y="432547"/>
            <a:ext cx="5943600" cy="990600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Ariston"/>
              </a:rPr>
              <a:t>Moät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Ariston"/>
              </a:rPr>
              <a:t> </a:t>
            </a:r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Ariston"/>
              </a:rPr>
              <a:t>phaàn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Ariston"/>
              </a:rPr>
              <a:t> </a:t>
            </a:r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Ariston"/>
              </a:rPr>
              <a:t>hai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VNI-Ariston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990600" y="24384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latin typeface="VNI-Times" pitchFamily="2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228600" y="2971800"/>
            <a:ext cx="1981200" cy="175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 flipV="1">
            <a:off x="228600" y="2971800"/>
            <a:ext cx="1981200" cy="1752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5400000">
            <a:off x="342900" y="2857500"/>
            <a:ext cx="1752600" cy="198120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en-US" sz="2400" b="1">
              <a:latin typeface="VNI-Times" pitchFamily="2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2057400" y="2329190"/>
            <a:ext cx="731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VNI-Times" pitchFamily="2" charset="0"/>
              </a:rPr>
              <a:t>- </a:t>
            </a:r>
            <a:r>
              <a:rPr lang="en-US" sz="2800" b="1" dirty="0" err="1" smtClean="0">
                <a:latin typeface="VNI-Times" pitchFamily="2" charset="0"/>
              </a:rPr>
              <a:t>Chia</a:t>
            </a:r>
            <a:r>
              <a:rPr lang="en-US" sz="2800" b="1" dirty="0" smtClean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hình</a:t>
            </a:r>
            <a:r>
              <a:rPr lang="en-US" sz="2800" b="1" dirty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vuoâng</a:t>
            </a:r>
            <a:r>
              <a:rPr lang="en-US" sz="2800" b="1" dirty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thaønh</a:t>
            </a:r>
            <a:r>
              <a:rPr lang="en-US" sz="2800" b="1" dirty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hai</a:t>
            </a:r>
            <a:r>
              <a:rPr lang="en-US" sz="2800" b="1" dirty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phaàn</a:t>
            </a:r>
            <a:r>
              <a:rPr lang="en-US" sz="2800" b="1" dirty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baèng</a:t>
            </a:r>
            <a:r>
              <a:rPr lang="en-US" sz="2800" b="1" dirty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nhau</a:t>
            </a:r>
            <a:r>
              <a:rPr lang="en-US" sz="2600" b="1" dirty="0">
                <a:latin typeface="VNI-Times" pitchFamily="2" charset="0"/>
              </a:rPr>
              <a:t>.</a:t>
            </a:r>
            <a:r>
              <a:rPr lang="en-US" sz="2400" b="1" dirty="0">
                <a:latin typeface="VNI-Times" pitchFamily="2" charset="0"/>
              </a:rPr>
              <a:t> 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2209800" y="3035460"/>
            <a:ext cx="3124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 smtClean="0">
                <a:latin typeface="VNI-Times" pitchFamily="2" charset="0"/>
              </a:rPr>
              <a:t>- </a:t>
            </a:r>
            <a:r>
              <a:rPr lang="en-US" sz="3000" b="1" dirty="0" err="1" smtClean="0">
                <a:latin typeface="VNI-Times" pitchFamily="2" charset="0"/>
              </a:rPr>
              <a:t>Laáy</a:t>
            </a:r>
            <a:r>
              <a:rPr lang="en-US" sz="3000" b="1" dirty="0" smtClean="0">
                <a:latin typeface="VNI-Times" pitchFamily="2" charset="0"/>
              </a:rPr>
              <a:t> </a:t>
            </a:r>
            <a:r>
              <a:rPr lang="en-US" sz="3000" b="1" dirty="0" err="1">
                <a:latin typeface="VNI-Times" pitchFamily="2" charset="0"/>
              </a:rPr>
              <a:t>moät</a:t>
            </a:r>
            <a:r>
              <a:rPr lang="en-US" sz="3000" b="1" dirty="0">
                <a:latin typeface="VNI-Times" pitchFamily="2" charset="0"/>
              </a:rPr>
              <a:t> </a:t>
            </a:r>
            <a:r>
              <a:rPr lang="en-US" sz="3000" b="1" dirty="0" err="1">
                <a:latin typeface="VNI-Times" pitchFamily="2" charset="0"/>
              </a:rPr>
              <a:t>phaàn</a:t>
            </a:r>
            <a:r>
              <a:rPr lang="en-US" sz="3000" b="1" dirty="0">
                <a:latin typeface="VNI-Times" pitchFamily="2" charset="0"/>
              </a:rPr>
              <a:t>, 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209800" y="4724400"/>
            <a:ext cx="640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VNI-Times" pitchFamily="2" charset="0"/>
              </a:rPr>
              <a:t>- </a:t>
            </a:r>
            <a:r>
              <a:rPr lang="en-US" sz="2800" b="1" dirty="0" err="1" smtClean="0">
                <a:latin typeface="VNI-Times" pitchFamily="2" charset="0"/>
              </a:rPr>
              <a:t>Moät</a:t>
            </a:r>
            <a:r>
              <a:rPr lang="en-US" sz="2800" b="1" dirty="0" smtClean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phaàn</a:t>
            </a:r>
            <a:r>
              <a:rPr lang="en-US" sz="2800" b="1" dirty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hai</a:t>
            </a:r>
            <a:r>
              <a:rPr lang="en-US" sz="2800" b="1" dirty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vieát</a:t>
            </a:r>
            <a:r>
              <a:rPr lang="en-US" sz="2800" b="1" dirty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laø</a:t>
            </a:r>
            <a:r>
              <a:rPr lang="en-US" sz="2800" b="1" dirty="0">
                <a:latin typeface="VNI-Times" pitchFamily="2" charset="0"/>
              </a:rPr>
              <a:t> 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209800" y="5715000"/>
            <a:ext cx="647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VNI-Times" pitchFamily="2" charset="0"/>
              </a:rPr>
              <a:t>- </a:t>
            </a:r>
            <a:r>
              <a:rPr lang="en-US" sz="2800" b="1" dirty="0" err="1" smtClean="0">
                <a:latin typeface="VNI-Times" pitchFamily="2" charset="0"/>
              </a:rPr>
              <a:t>Moät</a:t>
            </a:r>
            <a:r>
              <a:rPr lang="en-US" sz="2800" b="1" dirty="0" smtClean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phaàn</a:t>
            </a:r>
            <a:r>
              <a:rPr lang="en-US" sz="2800" b="1" dirty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hai</a:t>
            </a:r>
            <a:r>
              <a:rPr lang="en-US" sz="2800" b="1" dirty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coøn</a:t>
            </a:r>
            <a:r>
              <a:rPr lang="en-US" sz="2800" b="1" dirty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goïi</a:t>
            </a:r>
            <a:r>
              <a:rPr lang="en-US" sz="2800" b="1" dirty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laø</a:t>
            </a:r>
            <a:r>
              <a:rPr lang="en-US" sz="2800" b="1" dirty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moät</a:t>
            </a:r>
            <a:r>
              <a:rPr lang="en-US" sz="2800" b="1" dirty="0">
                <a:latin typeface="VNI-Times" pitchFamily="2" charset="0"/>
              </a:rPr>
              <a:t> </a:t>
            </a:r>
            <a:r>
              <a:rPr lang="en-US" sz="2800" b="1" dirty="0" err="1">
                <a:latin typeface="VNI-Times" pitchFamily="2" charset="0"/>
              </a:rPr>
              <a:t>nöûa</a:t>
            </a:r>
            <a:r>
              <a:rPr lang="en-US" sz="2800" b="1" dirty="0">
                <a:latin typeface="VNI-Times" pitchFamily="2" charset="0"/>
              </a:rPr>
              <a:t> .</a:t>
            </a:r>
          </a:p>
        </p:txBody>
      </p:sp>
      <p:graphicFrame>
        <p:nvGraphicFramePr>
          <p:cNvPr id="3110" name="Object 3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438900" y="25971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8900" y="25971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" name="Object 4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514600" y="52641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2641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6" name="Text Box 44"/>
          <p:cNvSpPr txBox="1">
            <a:spLocks noChangeArrowheads="1"/>
          </p:cNvSpPr>
          <p:nvPr/>
        </p:nvSpPr>
        <p:spPr bwMode="auto">
          <a:xfrm>
            <a:off x="3352800" y="3733800"/>
            <a:ext cx="7086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000" b="1" dirty="0">
                <a:latin typeface="VNI-Times" pitchFamily="2" charset="0"/>
              </a:rPr>
              <a:t>  </a:t>
            </a:r>
            <a:r>
              <a:rPr lang="en-US" sz="3000" b="1" dirty="0" err="1">
                <a:latin typeface="VNI-Times" pitchFamily="2" charset="0"/>
              </a:rPr>
              <a:t>ñöôïc</a:t>
            </a:r>
            <a:r>
              <a:rPr lang="en-US" sz="3000" b="1" dirty="0">
                <a:latin typeface="VNI-Times" pitchFamily="2" charset="0"/>
              </a:rPr>
              <a:t> </a:t>
            </a:r>
            <a:r>
              <a:rPr lang="en-US" sz="3000" b="1" i="1" dirty="0" err="1">
                <a:solidFill>
                  <a:srgbClr val="7030A0"/>
                </a:solidFill>
                <a:latin typeface="VNI-Times" pitchFamily="2" charset="0"/>
              </a:rPr>
              <a:t>moät</a:t>
            </a:r>
            <a:r>
              <a:rPr lang="en-US" sz="3000" b="1" i="1" dirty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000" b="1" i="1" dirty="0" err="1">
                <a:solidFill>
                  <a:srgbClr val="7030A0"/>
                </a:solidFill>
                <a:latin typeface="VNI-Times" pitchFamily="2" charset="0"/>
              </a:rPr>
              <a:t>phaàn</a:t>
            </a:r>
            <a:r>
              <a:rPr lang="en-US" sz="3000" b="1" i="1" dirty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000" b="1" i="1" dirty="0" err="1">
                <a:solidFill>
                  <a:srgbClr val="7030A0"/>
                </a:solidFill>
                <a:latin typeface="VNI-Times" pitchFamily="2" charset="0"/>
              </a:rPr>
              <a:t>hai</a:t>
            </a:r>
            <a:r>
              <a:rPr lang="en-US" sz="3000" b="1" dirty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3000" b="1" dirty="0" err="1">
                <a:latin typeface="VNI-Times" pitchFamily="2" charset="0"/>
              </a:rPr>
              <a:t>hình</a:t>
            </a:r>
            <a:r>
              <a:rPr lang="en-US" sz="3000" b="1" dirty="0">
                <a:latin typeface="VNI-Times" pitchFamily="2" charset="0"/>
              </a:rPr>
              <a:t> </a:t>
            </a:r>
            <a:r>
              <a:rPr lang="en-US" sz="3000" b="1" dirty="0" err="1">
                <a:latin typeface="VNI-Times" pitchFamily="2" charset="0"/>
              </a:rPr>
              <a:t>vuoâng</a:t>
            </a:r>
            <a:r>
              <a:rPr lang="en-US" sz="3000" b="1" dirty="0">
                <a:latin typeface="VNI-Times" pitchFamily="2" charset="0"/>
              </a:rPr>
              <a:t>.</a:t>
            </a:r>
          </a:p>
          <a:p>
            <a:r>
              <a:rPr lang="en-US" sz="2600" b="1" dirty="0">
                <a:latin typeface="VNI-Times" pitchFamily="2" charset="0"/>
              </a:rPr>
              <a:t> </a:t>
            </a:r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0" y="31242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3121" name="Object 49"/>
          <p:cNvGraphicFramePr>
            <a:graphicFrameLocks noChangeAspect="1"/>
          </p:cNvGraphicFramePr>
          <p:nvPr/>
        </p:nvGraphicFramePr>
        <p:xfrm>
          <a:off x="457200" y="3124200"/>
          <a:ext cx="5334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6" imgW="152280" imgH="660240" progId="Equation.3">
                  <p:embed/>
                </p:oleObj>
              </mc:Choice>
              <mc:Fallback>
                <p:oleObj name="Equation" r:id="rId6" imgW="15228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124200"/>
                        <a:ext cx="533400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2" name="Object 50"/>
          <p:cNvGraphicFramePr>
            <a:graphicFrameLocks noChangeAspect="1"/>
          </p:cNvGraphicFramePr>
          <p:nvPr/>
        </p:nvGraphicFramePr>
        <p:xfrm>
          <a:off x="1447800" y="3657600"/>
          <a:ext cx="6096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8" imgW="152280" imgH="660240" progId="Equation.3">
                  <p:embed/>
                </p:oleObj>
              </mc:Choice>
              <mc:Fallback>
                <p:oleObj name="Equation" r:id="rId8" imgW="152280" imgH="6602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657600"/>
                        <a:ext cx="609600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3" name="Object 51"/>
          <p:cNvGraphicFramePr>
            <a:graphicFrameLocks noChangeAspect="1"/>
          </p:cNvGraphicFramePr>
          <p:nvPr/>
        </p:nvGraphicFramePr>
        <p:xfrm>
          <a:off x="5867400" y="4419600"/>
          <a:ext cx="685800" cy="1246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9" imgW="152280" imgH="393480" progId="Equation.3">
                  <p:embed/>
                </p:oleObj>
              </mc:Choice>
              <mc:Fallback>
                <p:oleObj name="Equation" r:id="rId9" imgW="15228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419600"/>
                        <a:ext cx="685800" cy="124612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9" name="Text Box 57"/>
          <p:cNvSpPr txBox="1">
            <a:spLocks noChangeArrowheads="1"/>
          </p:cNvSpPr>
          <p:nvPr/>
        </p:nvSpPr>
        <p:spPr bwMode="auto">
          <a:xfrm>
            <a:off x="26894" y="1671918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err="1">
                <a:solidFill>
                  <a:schemeClr val="folHlink"/>
                </a:solidFill>
                <a:latin typeface="VNI-Times" pitchFamily="2" charset="0"/>
              </a:rPr>
              <a:t>Baøi</a:t>
            </a:r>
            <a:r>
              <a:rPr lang="en-US" sz="2400" b="1" u="sng" dirty="0">
                <a:solidFill>
                  <a:schemeClr val="folHlink"/>
                </a:solidFill>
                <a:latin typeface="VNI-Times" pitchFamily="2" charset="0"/>
              </a:rPr>
              <a:t> </a:t>
            </a:r>
            <a:r>
              <a:rPr lang="en-US" sz="2400" b="1" u="sng" dirty="0" err="1">
                <a:solidFill>
                  <a:schemeClr val="folHlink"/>
                </a:solidFill>
                <a:latin typeface="VNI-Times" pitchFamily="2" charset="0"/>
              </a:rPr>
              <a:t>môùi</a:t>
            </a:r>
            <a:r>
              <a:rPr lang="en-US" sz="2400" b="1" dirty="0">
                <a:solidFill>
                  <a:schemeClr val="folHlink"/>
                </a:solidFill>
                <a:latin typeface="VNI-Times" pitchFamily="2" charset="0"/>
              </a:rPr>
              <a:t> :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9" grpId="0" animBg="1"/>
      <p:bldP spid="3080" grpId="0" animBg="1"/>
      <p:bldP spid="3081" grpId="0" animBg="1"/>
      <p:bldP spid="3082" grpId="0"/>
      <p:bldP spid="3083" grpId="0"/>
      <p:bldP spid="3084" grpId="0"/>
      <p:bldP spid="3085" grpId="0"/>
      <p:bldP spid="31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09600" y="746125"/>
            <a:ext cx="3048000" cy="2743200"/>
          </a:xfrm>
          <a:prstGeom prst="rect">
            <a:avLst/>
          </a:prstGeom>
          <a:solidFill>
            <a:schemeClr val="tx2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H="1">
            <a:off x="1447799" y="940133"/>
            <a:ext cx="132521" cy="1443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09599" y="746125"/>
            <a:ext cx="1590261" cy="27432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46"/>
          <p:cNvSpPr>
            <a:spLocks noChangeArrowheads="1"/>
          </p:cNvSpPr>
          <p:nvPr/>
        </p:nvSpPr>
        <p:spPr bwMode="auto">
          <a:xfrm>
            <a:off x="609600" y="754063"/>
            <a:ext cx="3048000" cy="2743200"/>
          </a:xfrm>
          <a:prstGeom prst="rect">
            <a:avLst/>
          </a:prstGeom>
          <a:solidFill>
            <a:schemeClr val="tx2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47"/>
          <p:cNvSpPr>
            <a:spLocks noChangeArrowheads="1"/>
          </p:cNvSpPr>
          <p:nvPr/>
        </p:nvSpPr>
        <p:spPr bwMode="auto">
          <a:xfrm>
            <a:off x="609599" y="754063"/>
            <a:ext cx="1590261" cy="27432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56"/>
          <p:cNvSpPr>
            <a:spLocks noChangeArrowheads="1"/>
          </p:cNvSpPr>
          <p:nvPr/>
        </p:nvSpPr>
        <p:spPr bwMode="auto">
          <a:xfrm>
            <a:off x="609600" y="746125"/>
            <a:ext cx="3124200" cy="2743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57"/>
          <p:cNvSpPr>
            <a:spLocks noChangeArrowheads="1"/>
          </p:cNvSpPr>
          <p:nvPr/>
        </p:nvSpPr>
        <p:spPr bwMode="auto">
          <a:xfrm>
            <a:off x="609599" y="762000"/>
            <a:ext cx="1590261" cy="2743200"/>
          </a:xfrm>
          <a:prstGeom prst="rect">
            <a:avLst/>
          </a:prstGeom>
          <a:solidFill>
            <a:srgbClr val="0070C0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810000" y="3505200"/>
            <a:ext cx="21438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latin typeface="VNI-Times" pitchFamily="2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3048001" y="3810000"/>
            <a:ext cx="2933700" cy="28412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 flipV="1">
            <a:off x="3048001" y="3810000"/>
            <a:ext cx="2933700" cy="284121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AutoShape 9"/>
          <p:cNvSpPr>
            <a:spLocks noChangeArrowheads="1"/>
          </p:cNvSpPr>
          <p:nvPr/>
        </p:nvSpPr>
        <p:spPr bwMode="auto">
          <a:xfrm rot="5400000">
            <a:off x="3094246" y="3763755"/>
            <a:ext cx="2841210" cy="293370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en-US" sz="2400" b="1">
              <a:latin typeface="VNI-Times" pitchFamily="2" charset="0"/>
            </a:endParaRPr>
          </a:p>
        </p:txBody>
      </p:sp>
      <p:graphicFrame>
        <p:nvGraphicFramePr>
          <p:cNvPr id="18" name="Object 4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334000" y="6102349"/>
          <a:ext cx="185296" cy="350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6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6102349"/>
                        <a:ext cx="185296" cy="3500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48"/>
          <p:cNvSpPr txBox="1">
            <a:spLocks noChangeArrowheads="1"/>
          </p:cNvSpPr>
          <p:nvPr/>
        </p:nvSpPr>
        <p:spPr bwMode="auto">
          <a:xfrm>
            <a:off x="2819400" y="3962398"/>
            <a:ext cx="10155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20" name="Object 49"/>
          <p:cNvGraphicFramePr>
            <a:graphicFrameLocks noChangeAspect="1"/>
          </p:cNvGraphicFramePr>
          <p:nvPr/>
        </p:nvGraphicFramePr>
        <p:xfrm>
          <a:off x="3276600" y="3962399"/>
          <a:ext cx="864717" cy="2347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7" name="Equation" r:id="rId5" imgW="152280" imgH="660240" progId="Equation.3">
                  <p:embed/>
                </p:oleObj>
              </mc:Choice>
              <mc:Fallback>
                <p:oleObj name="Equation" r:id="rId5" imgW="152280" imgH="660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962399"/>
                        <a:ext cx="864717" cy="23470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50"/>
          <p:cNvGraphicFramePr>
            <a:graphicFrameLocks noChangeAspect="1"/>
          </p:cNvGraphicFramePr>
          <p:nvPr/>
        </p:nvGraphicFramePr>
        <p:xfrm>
          <a:off x="4800600" y="4968114"/>
          <a:ext cx="988247" cy="2347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8" name="Equation" r:id="rId7" imgW="152280" imgH="660240" progId="Equation.3">
                  <p:embed/>
                </p:oleObj>
              </mc:Choice>
              <mc:Fallback>
                <p:oleObj name="Equation" r:id="rId7" imgW="15228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968114"/>
                        <a:ext cx="988247" cy="23470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Line 7"/>
          <p:cNvSpPr>
            <a:spLocks noChangeShapeType="1"/>
          </p:cNvSpPr>
          <p:nvPr/>
        </p:nvSpPr>
        <p:spPr bwMode="auto">
          <a:xfrm rot="10800000" flipH="1">
            <a:off x="6062869" y="1001658"/>
            <a:ext cx="147245" cy="138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 rot="16200000">
            <a:off x="5246691" y="528642"/>
            <a:ext cx="2917821" cy="3047999"/>
          </a:xfrm>
          <a:prstGeom prst="rect">
            <a:avLst/>
          </a:prstGeom>
          <a:solidFill>
            <a:schemeClr val="tx2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7"/>
          <p:cNvSpPr>
            <a:spLocks noChangeShapeType="1"/>
          </p:cNvSpPr>
          <p:nvPr/>
        </p:nvSpPr>
        <p:spPr bwMode="auto">
          <a:xfrm rot="16200000" flipH="1">
            <a:off x="5878257" y="804773"/>
            <a:ext cx="126855" cy="160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Rectangle 46"/>
          <p:cNvSpPr>
            <a:spLocks noChangeArrowheads="1"/>
          </p:cNvSpPr>
          <p:nvPr/>
        </p:nvSpPr>
        <p:spPr bwMode="auto">
          <a:xfrm rot="16200000">
            <a:off x="5246691" y="536581"/>
            <a:ext cx="2917821" cy="3047999"/>
          </a:xfrm>
          <a:prstGeom prst="rect">
            <a:avLst/>
          </a:prstGeom>
          <a:solidFill>
            <a:schemeClr val="tx2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56"/>
          <p:cNvSpPr>
            <a:spLocks noChangeArrowheads="1"/>
          </p:cNvSpPr>
          <p:nvPr/>
        </p:nvSpPr>
        <p:spPr bwMode="auto">
          <a:xfrm rot="16200000">
            <a:off x="5246689" y="544511"/>
            <a:ext cx="2917826" cy="30480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57"/>
          <p:cNvSpPr>
            <a:spLocks noChangeArrowheads="1"/>
          </p:cNvSpPr>
          <p:nvPr/>
        </p:nvSpPr>
        <p:spPr bwMode="auto">
          <a:xfrm rot="16200000">
            <a:off x="5937455" y="1225345"/>
            <a:ext cx="1536289" cy="3048000"/>
          </a:xfrm>
          <a:prstGeom prst="rect">
            <a:avLst/>
          </a:prstGeom>
          <a:solidFill>
            <a:srgbClr val="FFFF00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838200" y="1143000"/>
          <a:ext cx="989013" cy="234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9" name="Equation" r:id="rId8" imgW="152280" imgH="660240" progId="Equation.3">
                  <p:embed/>
                </p:oleObj>
              </mc:Choice>
              <mc:Fallback>
                <p:oleObj name="Equation" r:id="rId8" imgW="152280" imgH="6602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143000"/>
                        <a:ext cx="989013" cy="234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2438400" y="1158875"/>
          <a:ext cx="989013" cy="234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0" name="Equation" r:id="rId9" imgW="152280" imgH="660240" progId="Equation.3">
                  <p:embed/>
                </p:oleObj>
              </mc:Choice>
              <mc:Fallback>
                <p:oleObj name="Equation" r:id="rId9" imgW="152280" imgH="6602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158875"/>
                        <a:ext cx="989013" cy="234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5791200" y="549275"/>
          <a:ext cx="989013" cy="234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1" name="Equation" r:id="rId10" imgW="152280" imgH="660240" progId="Equation.3">
                  <p:embed/>
                </p:oleObj>
              </mc:Choice>
              <mc:Fallback>
                <p:oleObj name="Equation" r:id="rId10" imgW="152280" imgH="6602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549275"/>
                        <a:ext cx="989013" cy="234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7011987" y="2057400"/>
          <a:ext cx="989013" cy="234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2" name="Equation" r:id="rId11" imgW="152280" imgH="660240" progId="Equation.3">
                  <p:embed/>
                </p:oleObj>
              </mc:Choice>
              <mc:Fallback>
                <p:oleObj name="Equation" r:id="rId11" imgW="152280" imgH="6602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1987" y="2057400"/>
                        <a:ext cx="989013" cy="234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9603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 err="1" smtClean="0">
                <a:solidFill>
                  <a:srgbClr val="FF0000"/>
                </a:solidFill>
                <a:latin typeface="VNI-Ariston" pitchFamily="2" charset="0"/>
              </a:rPr>
              <a:t>Luyeän</a:t>
            </a:r>
            <a:r>
              <a:rPr lang="en-US" sz="4800" b="1" u="sng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4800" b="1" u="sng" dirty="0" err="1" smtClean="0">
                <a:solidFill>
                  <a:srgbClr val="FF0000"/>
                </a:solidFill>
                <a:latin typeface="VNI-Ariston" pitchFamily="2" charset="0"/>
              </a:rPr>
              <a:t>vieát</a:t>
            </a:r>
            <a:r>
              <a:rPr lang="en-US" sz="4800" b="1" u="sng" dirty="0" smtClean="0">
                <a:solidFill>
                  <a:srgbClr val="FF0000"/>
                </a:solidFill>
                <a:latin typeface="VNI-Ariston" pitchFamily="2" charset="0"/>
              </a:rPr>
              <a:t>:</a:t>
            </a:r>
            <a:endParaRPr lang="en-US" sz="4800" b="1" u="sng" dirty="0">
              <a:solidFill>
                <a:srgbClr val="FF0000"/>
              </a:solidFill>
              <a:latin typeface="VNI-Ariston" pitchFamily="2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0" y="1524000"/>
          <a:ext cx="2895600" cy="4667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"/>
                <a:gridCol w="723900"/>
                <a:gridCol w="723900"/>
                <a:gridCol w="723900"/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3048000" y="3886200"/>
            <a:ext cx="28956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048000" y="2133600"/>
            <a:ext cx="289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38600" y="1676400"/>
            <a:ext cx="1447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30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38600" y="3962400"/>
            <a:ext cx="1447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30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505200" y="3886200"/>
            <a:ext cx="2209800" cy="1588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5943600" y="1524000"/>
          <a:ext cx="2895600" cy="4667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"/>
                <a:gridCol w="723900"/>
                <a:gridCol w="723900"/>
                <a:gridCol w="723900"/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6" name="Straight Connector 15"/>
          <p:cNvCxnSpPr/>
          <p:nvPr/>
        </p:nvCxnSpPr>
        <p:spPr>
          <a:xfrm>
            <a:off x="5943600" y="2133600"/>
            <a:ext cx="289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228600" y="1524000"/>
          <a:ext cx="2895600" cy="4667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"/>
                <a:gridCol w="723900"/>
                <a:gridCol w="723900"/>
                <a:gridCol w="723900"/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5943600" y="3886200"/>
            <a:ext cx="28956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28600" y="3886200"/>
            <a:ext cx="28956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800100" y="3848100"/>
            <a:ext cx="46482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 flipH="1" flipV="1">
            <a:off x="3618706" y="3847306"/>
            <a:ext cx="46482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28600" y="2133600"/>
            <a:ext cx="289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781800" y="2250519"/>
            <a:ext cx="1447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30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81800" y="3429000"/>
            <a:ext cx="1447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30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6096000" y="3886200"/>
            <a:ext cx="2438400" cy="1588"/>
          </a:xfrm>
          <a:prstGeom prst="line">
            <a:avLst/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657600" y="282714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81600" y="312003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58000" y="304800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8" presetClass="exit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1" grpId="0"/>
      <p:bldP spid="21" grpId="1"/>
      <p:bldP spid="22" grpId="0"/>
      <p:bldP spid="22" grpId="1"/>
      <p:bldP spid="26" grpId="1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4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09600" y="2286000"/>
            <a:ext cx="1752600" cy="1652587"/>
          </a:xfrm>
          <a:prstGeom prst="rect">
            <a:avLst/>
          </a:prstGeom>
          <a:solidFill>
            <a:schemeClr val="tx2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 flipH="1">
            <a:off x="1447800" y="2480009"/>
            <a:ext cx="76200" cy="869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09600" y="2286000"/>
            <a:ext cx="914400" cy="1652587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2819400" y="3024187"/>
            <a:ext cx="914400" cy="914400"/>
          </a:xfrm>
          <a:prstGeom prst="rtTriangle">
            <a:avLst/>
          </a:prstGeom>
          <a:solidFill>
            <a:schemeClr val="hlink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13"/>
          <p:cNvSpPr>
            <a:spLocks noChangeArrowheads="1"/>
          </p:cNvSpPr>
          <p:nvPr/>
        </p:nvSpPr>
        <p:spPr bwMode="auto">
          <a:xfrm>
            <a:off x="4953000" y="2346325"/>
            <a:ext cx="1676400" cy="1592262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 rot="16200000">
            <a:off x="4575969" y="2723356"/>
            <a:ext cx="1592262" cy="838200"/>
          </a:xfrm>
          <a:prstGeom prst="rtTriangle">
            <a:avLst/>
          </a:prstGeom>
          <a:solidFill>
            <a:schemeClr val="folHlink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1143000" y="4243387"/>
            <a:ext cx="381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VNI-Ariston" pitchFamily="2" charset="0"/>
              </a:rPr>
              <a:t>A</a:t>
            </a:r>
          </a:p>
        </p:txBody>
      </p:sp>
      <p:sp>
        <p:nvSpPr>
          <p:cNvPr id="11" name="Text Box 24"/>
          <p:cNvSpPr txBox="1">
            <a:spLocks noChangeArrowheads="1"/>
          </p:cNvSpPr>
          <p:nvPr/>
        </p:nvSpPr>
        <p:spPr bwMode="auto">
          <a:xfrm>
            <a:off x="3636394" y="4267200"/>
            <a:ext cx="381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VNI-Commerce" pitchFamily="2" charset="0"/>
              </a:rPr>
              <a:t>B</a:t>
            </a:r>
          </a:p>
        </p:txBody>
      </p:sp>
      <p:sp>
        <p:nvSpPr>
          <p:cNvPr id="12" name="Text Box 25"/>
          <p:cNvSpPr txBox="1">
            <a:spLocks noChangeArrowheads="1"/>
          </p:cNvSpPr>
          <p:nvPr/>
        </p:nvSpPr>
        <p:spPr bwMode="auto">
          <a:xfrm>
            <a:off x="5638800" y="4247802"/>
            <a:ext cx="5029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VNI-Commerce" pitchFamily="2" charset="0"/>
              </a:rPr>
              <a:t>C</a:t>
            </a:r>
          </a:p>
        </p:txBody>
      </p:sp>
      <p:sp>
        <p:nvSpPr>
          <p:cNvPr id="13" name="Text Box 26"/>
          <p:cNvSpPr txBox="1">
            <a:spLocks noChangeArrowheads="1"/>
          </p:cNvSpPr>
          <p:nvPr/>
        </p:nvSpPr>
        <p:spPr bwMode="auto">
          <a:xfrm>
            <a:off x="7696200" y="4191000"/>
            <a:ext cx="762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latin typeface="VNI-Commerce" pitchFamily="2" charset="0"/>
              </a:rPr>
              <a:t>D</a:t>
            </a:r>
          </a:p>
        </p:txBody>
      </p:sp>
      <p:sp>
        <p:nvSpPr>
          <p:cNvPr id="17" name="Rectangle 46"/>
          <p:cNvSpPr>
            <a:spLocks noChangeArrowheads="1"/>
          </p:cNvSpPr>
          <p:nvPr/>
        </p:nvSpPr>
        <p:spPr bwMode="auto">
          <a:xfrm>
            <a:off x="609600" y="2293938"/>
            <a:ext cx="1752600" cy="1652587"/>
          </a:xfrm>
          <a:prstGeom prst="rect">
            <a:avLst/>
          </a:prstGeom>
          <a:solidFill>
            <a:schemeClr val="tx2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47"/>
          <p:cNvSpPr>
            <a:spLocks noChangeArrowheads="1"/>
          </p:cNvSpPr>
          <p:nvPr/>
        </p:nvSpPr>
        <p:spPr bwMode="auto">
          <a:xfrm>
            <a:off x="609600" y="2293938"/>
            <a:ext cx="914400" cy="1652587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AutoShape 49"/>
          <p:cNvSpPr>
            <a:spLocks noChangeArrowheads="1"/>
          </p:cNvSpPr>
          <p:nvPr/>
        </p:nvSpPr>
        <p:spPr bwMode="auto">
          <a:xfrm>
            <a:off x="2819400" y="3032125"/>
            <a:ext cx="914400" cy="914400"/>
          </a:xfrm>
          <a:prstGeom prst="rtTriangle">
            <a:avLst/>
          </a:prstGeom>
          <a:solidFill>
            <a:schemeClr val="hlink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AutoShape 50"/>
          <p:cNvSpPr>
            <a:spLocks noChangeArrowheads="1"/>
          </p:cNvSpPr>
          <p:nvPr/>
        </p:nvSpPr>
        <p:spPr bwMode="auto">
          <a:xfrm>
            <a:off x="4953000" y="2354263"/>
            <a:ext cx="1676400" cy="1592262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51"/>
          <p:cNvSpPr>
            <a:spLocks noChangeArrowheads="1"/>
          </p:cNvSpPr>
          <p:nvPr/>
        </p:nvSpPr>
        <p:spPr bwMode="auto">
          <a:xfrm rot="16200000">
            <a:off x="4575969" y="2731294"/>
            <a:ext cx="1592262" cy="838200"/>
          </a:xfrm>
          <a:prstGeom prst="rtTriangle">
            <a:avLst/>
          </a:prstGeom>
          <a:solidFill>
            <a:schemeClr val="folHlink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54"/>
          <p:cNvSpPr txBox="1">
            <a:spLocks noChangeArrowheads="1"/>
          </p:cNvSpPr>
          <p:nvPr/>
        </p:nvSpPr>
        <p:spPr bwMode="auto">
          <a:xfrm>
            <a:off x="5638800" y="4255739"/>
            <a:ext cx="5029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VNI-Commerce" pitchFamily="2" charset="0"/>
              </a:rPr>
              <a:t>C</a:t>
            </a:r>
          </a:p>
        </p:txBody>
      </p:sp>
      <p:sp>
        <p:nvSpPr>
          <p:cNvPr id="25" name="Rectangle 56"/>
          <p:cNvSpPr>
            <a:spLocks noChangeArrowheads="1"/>
          </p:cNvSpPr>
          <p:nvPr/>
        </p:nvSpPr>
        <p:spPr bwMode="auto">
          <a:xfrm>
            <a:off x="609600" y="2286000"/>
            <a:ext cx="1752600" cy="16525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57"/>
          <p:cNvSpPr>
            <a:spLocks noChangeArrowheads="1"/>
          </p:cNvSpPr>
          <p:nvPr/>
        </p:nvSpPr>
        <p:spPr bwMode="auto">
          <a:xfrm>
            <a:off x="609600" y="2301875"/>
            <a:ext cx="914400" cy="1652587"/>
          </a:xfrm>
          <a:prstGeom prst="rect">
            <a:avLst/>
          </a:prstGeom>
          <a:solidFill>
            <a:srgbClr val="0070C0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58"/>
          <p:cNvSpPr>
            <a:spLocks noChangeArrowheads="1"/>
          </p:cNvSpPr>
          <p:nvPr/>
        </p:nvSpPr>
        <p:spPr bwMode="auto">
          <a:xfrm>
            <a:off x="2819400" y="2286000"/>
            <a:ext cx="1752600" cy="16525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AutoShape 59"/>
          <p:cNvSpPr>
            <a:spLocks noChangeArrowheads="1"/>
          </p:cNvSpPr>
          <p:nvPr/>
        </p:nvSpPr>
        <p:spPr bwMode="auto">
          <a:xfrm>
            <a:off x="2819400" y="3040062"/>
            <a:ext cx="914400" cy="914400"/>
          </a:xfrm>
          <a:prstGeom prst="rtTriangle">
            <a:avLst/>
          </a:prstGeom>
          <a:solidFill>
            <a:schemeClr val="hlink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AutoShape 60"/>
          <p:cNvSpPr>
            <a:spLocks noChangeArrowheads="1"/>
          </p:cNvSpPr>
          <p:nvPr/>
        </p:nvSpPr>
        <p:spPr bwMode="auto">
          <a:xfrm>
            <a:off x="4953000" y="2362200"/>
            <a:ext cx="1676400" cy="1592262"/>
          </a:xfrm>
          <a:prstGeom prst="triangle">
            <a:avLst>
              <a:gd name="adj" fmla="val 500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AutoShape 61"/>
          <p:cNvSpPr>
            <a:spLocks noChangeArrowheads="1"/>
          </p:cNvSpPr>
          <p:nvPr/>
        </p:nvSpPr>
        <p:spPr bwMode="auto">
          <a:xfrm rot="16200000">
            <a:off x="4575969" y="2739231"/>
            <a:ext cx="1592262" cy="838200"/>
          </a:xfrm>
          <a:prstGeom prst="rtTriangle">
            <a:avLst/>
          </a:prstGeom>
          <a:solidFill>
            <a:srgbClr val="0070C0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143000" y="933271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53000" y="704671"/>
            <a:ext cx="60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37" name="Straight Connector 36"/>
          <p:cNvCxnSpPr/>
          <p:nvPr/>
        </p:nvCxnSpPr>
        <p:spPr>
          <a:xfrm rot="10800000">
            <a:off x="4953000" y="1314271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6934200" y="2209800"/>
            <a:ext cx="1752600" cy="17526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 rot="16200000" flipH="1">
            <a:off x="7162799" y="2514601"/>
            <a:ext cx="1239276" cy="1239274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PubChord"/>
          <p:cNvSpPr>
            <a:spLocks noEditPoints="1" noChangeArrowheads="1"/>
          </p:cNvSpPr>
          <p:nvPr/>
        </p:nvSpPr>
        <p:spPr bwMode="auto">
          <a:xfrm rot="21323032">
            <a:off x="6922652" y="2291561"/>
            <a:ext cx="1687953" cy="1674733"/>
          </a:xfrm>
          <a:custGeom>
            <a:avLst/>
            <a:gdLst>
              <a:gd name="G0" fmla="+- 0 0 0"/>
              <a:gd name="G1" fmla="sin 10800 -8451942"/>
              <a:gd name="G2" fmla="cos 10800 -8451942"/>
              <a:gd name="G3" fmla="sin 10800 2949120"/>
              <a:gd name="G4" fmla="cos 10800 294912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G10" fmla="+/ G5 G7 2"/>
              <a:gd name="G11" fmla="+/ G6 G8 2"/>
              <a:gd name="T0" fmla="*/ 4008 w 21600"/>
              <a:gd name="T1" fmla="*/ 2402 h 21600"/>
              <a:gd name="T2" fmla="*/ 11222 w 21600"/>
              <a:gd name="T3" fmla="*/ 10419 h 21600"/>
              <a:gd name="T4" fmla="*/ 18436 w 21600"/>
              <a:gd name="T5" fmla="*/ 18436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4008" y="2402"/>
                </a:moveTo>
                <a:cubicBezTo>
                  <a:pt x="1473" y="4453"/>
                  <a:pt x="0" y="7539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close/>
              </a:path>
            </a:pathLst>
          </a:custGeom>
          <a:solidFill>
            <a:srgbClr val="0070C0"/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1066800" y="4267200"/>
            <a:ext cx="9906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410200" y="4191000"/>
            <a:ext cx="9906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543800" y="4191000"/>
            <a:ext cx="9906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09600" y="2286000"/>
            <a:ext cx="1752600" cy="1652587"/>
          </a:xfrm>
          <a:prstGeom prst="rect">
            <a:avLst/>
          </a:prstGeom>
          <a:solidFill>
            <a:schemeClr val="tx2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 flipH="1">
            <a:off x="1447800" y="2480009"/>
            <a:ext cx="76200" cy="869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09600" y="2286000"/>
            <a:ext cx="914400" cy="1652587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2819400" y="3024187"/>
            <a:ext cx="914400" cy="914400"/>
          </a:xfrm>
          <a:prstGeom prst="rtTriangle">
            <a:avLst/>
          </a:prstGeom>
          <a:solidFill>
            <a:schemeClr val="hlink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13"/>
          <p:cNvSpPr>
            <a:spLocks noChangeArrowheads="1"/>
          </p:cNvSpPr>
          <p:nvPr/>
        </p:nvSpPr>
        <p:spPr bwMode="auto">
          <a:xfrm>
            <a:off x="4953000" y="2346325"/>
            <a:ext cx="1676400" cy="1592262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 rot="16200000">
            <a:off x="4575969" y="2723356"/>
            <a:ext cx="1592262" cy="838200"/>
          </a:xfrm>
          <a:prstGeom prst="rtTriangle">
            <a:avLst/>
          </a:prstGeom>
          <a:solidFill>
            <a:schemeClr val="folHlink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1143000" y="4243387"/>
            <a:ext cx="381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VNI-Ariston" pitchFamily="2" charset="0"/>
              </a:rPr>
              <a:t>A</a:t>
            </a:r>
          </a:p>
        </p:txBody>
      </p:sp>
      <p:sp>
        <p:nvSpPr>
          <p:cNvPr id="11" name="Text Box 24"/>
          <p:cNvSpPr txBox="1">
            <a:spLocks noChangeArrowheads="1"/>
          </p:cNvSpPr>
          <p:nvPr/>
        </p:nvSpPr>
        <p:spPr bwMode="auto">
          <a:xfrm>
            <a:off x="3636394" y="4267200"/>
            <a:ext cx="381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VNI-Commerce" pitchFamily="2" charset="0"/>
              </a:rPr>
              <a:t>B</a:t>
            </a:r>
          </a:p>
        </p:txBody>
      </p:sp>
      <p:sp>
        <p:nvSpPr>
          <p:cNvPr id="12" name="Text Box 25"/>
          <p:cNvSpPr txBox="1">
            <a:spLocks noChangeArrowheads="1"/>
          </p:cNvSpPr>
          <p:nvPr/>
        </p:nvSpPr>
        <p:spPr bwMode="auto">
          <a:xfrm>
            <a:off x="5638800" y="4247802"/>
            <a:ext cx="5029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VNI-Commerce" pitchFamily="2" charset="0"/>
              </a:rPr>
              <a:t>C</a:t>
            </a:r>
          </a:p>
        </p:txBody>
      </p:sp>
      <p:sp>
        <p:nvSpPr>
          <p:cNvPr id="13" name="Text Box 26"/>
          <p:cNvSpPr txBox="1">
            <a:spLocks noChangeArrowheads="1"/>
          </p:cNvSpPr>
          <p:nvPr/>
        </p:nvSpPr>
        <p:spPr bwMode="auto">
          <a:xfrm>
            <a:off x="7696200" y="4191000"/>
            <a:ext cx="762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latin typeface="VNI-Commerce" pitchFamily="2" charset="0"/>
              </a:rPr>
              <a:t>D</a:t>
            </a:r>
          </a:p>
        </p:txBody>
      </p:sp>
      <p:sp>
        <p:nvSpPr>
          <p:cNvPr id="17" name="Rectangle 46"/>
          <p:cNvSpPr>
            <a:spLocks noChangeArrowheads="1"/>
          </p:cNvSpPr>
          <p:nvPr/>
        </p:nvSpPr>
        <p:spPr bwMode="auto">
          <a:xfrm>
            <a:off x="609600" y="2293938"/>
            <a:ext cx="1752600" cy="1652587"/>
          </a:xfrm>
          <a:prstGeom prst="rect">
            <a:avLst/>
          </a:prstGeom>
          <a:solidFill>
            <a:schemeClr val="tx2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47"/>
          <p:cNvSpPr>
            <a:spLocks noChangeArrowheads="1"/>
          </p:cNvSpPr>
          <p:nvPr/>
        </p:nvSpPr>
        <p:spPr bwMode="auto">
          <a:xfrm>
            <a:off x="609600" y="2293938"/>
            <a:ext cx="914400" cy="1652587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AutoShape 49"/>
          <p:cNvSpPr>
            <a:spLocks noChangeArrowheads="1"/>
          </p:cNvSpPr>
          <p:nvPr/>
        </p:nvSpPr>
        <p:spPr bwMode="auto">
          <a:xfrm>
            <a:off x="2819400" y="3032125"/>
            <a:ext cx="914400" cy="914400"/>
          </a:xfrm>
          <a:prstGeom prst="rtTriangle">
            <a:avLst/>
          </a:prstGeom>
          <a:solidFill>
            <a:schemeClr val="hlink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AutoShape 50"/>
          <p:cNvSpPr>
            <a:spLocks noChangeArrowheads="1"/>
          </p:cNvSpPr>
          <p:nvPr/>
        </p:nvSpPr>
        <p:spPr bwMode="auto">
          <a:xfrm>
            <a:off x="4953000" y="2354263"/>
            <a:ext cx="1676400" cy="1592262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51"/>
          <p:cNvSpPr>
            <a:spLocks noChangeArrowheads="1"/>
          </p:cNvSpPr>
          <p:nvPr/>
        </p:nvSpPr>
        <p:spPr bwMode="auto">
          <a:xfrm rot="16200000">
            <a:off x="4575969" y="2731294"/>
            <a:ext cx="1592262" cy="838200"/>
          </a:xfrm>
          <a:prstGeom prst="rtTriangle">
            <a:avLst/>
          </a:prstGeom>
          <a:solidFill>
            <a:schemeClr val="folHlink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54"/>
          <p:cNvSpPr txBox="1">
            <a:spLocks noChangeArrowheads="1"/>
          </p:cNvSpPr>
          <p:nvPr/>
        </p:nvSpPr>
        <p:spPr bwMode="auto">
          <a:xfrm>
            <a:off x="5638800" y="4255739"/>
            <a:ext cx="5029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VNI-Commerce" pitchFamily="2" charset="0"/>
              </a:rPr>
              <a:t>C</a:t>
            </a:r>
          </a:p>
        </p:txBody>
      </p:sp>
      <p:sp>
        <p:nvSpPr>
          <p:cNvPr id="25" name="Rectangle 56"/>
          <p:cNvSpPr>
            <a:spLocks noChangeArrowheads="1"/>
          </p:cNvSpPr>
          <p:nvPr/>
        </p:nvSpPr>
        <p:spPr bwMode="auto">
          <a:xfrm>
            <a:off x="609600" y="2286000"/>
            <a:ext cx="1752600" cy="16525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57"/>
          <p:cNvSpPr>
            <a:spLocks noChangeArrowheads="1"/>
          </p:cNvSpPr>
          <p:nvPr/>
        </p:nvSpPr>
        <p:spPr bwMode="auto">
          <a:xfrm>
            <a:off x="609600" y="2301875"/>
            <a:ext cx="914400" cy="1652587"/>
          </a:xfrm>
          <a:prstGeom prst="rect">
            <a:avLst/>
          </a:prstGeom>
          <a:solidFill>
            <a:srgbClr val="0070C0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58"/>
          <p:cNvSpPr>
            <a:spLocks noChangeArrowheads="1"/>
          </p:cNvSpPr>
          <p:nvPr/>
        </p:nvSpPr>
        <p:spPr bwMode="auto">
          <a:xfrm>
            <a:off x="2819400" y="2286000"/>
            <a:ext cx="1752600" cy="16525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AutoShape 59"/>
          <p:cNvSpPr>
            <a:spLocks noChangeArrowheads="1"/>
          </p:cNvSpPr>
          <p:nvPr/>
        </p:nvSpPr>
        <p:spPr bwMode="auto">
          <a:xfrm>
            <a:off x="2819400" y="3040062"/>
            <a:ext cx="914400" cy="914400"/>
          </a:xfrm>
          <a:prstGeom prst="rtTriangle">
            <a:avLst/>
          </a:prstGeom>
          <a:solidFill>
            <a:schemeClr val="hlink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AutoShape 60"/>
          <p:cNvSpPr>
            <a:spLocks noChangeArrowheads="1"/>
          </p:cNvSpPr>
          <p:nvPr/>
        </p:nvSpPr>
        <p:spPr bwMode="auto">
          <a:xfrm>
            <a:off x="4953000" y="2362200"/>
            <a:ext cx="1676400" cy="1592262"/>
          </a:xfrm>
          <a:prstGeom prst="triangle">
            <a:avLst>
              <a:gd name="adj" fmla="val 500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AutoShape 61"/>
          <p:cNvSpPr>
            <a:spLocks noChangeArrowheads="1"/>
          </p:cNvSpPr>
          <p:nvPr/>
        </p:nvSpPr>
        <p:spPr bwMode="auto">
          <a:xfrm rot="16200000">
            <a:off x="4575969" y="2739231"/>
            <a:ext cx="1592262" cy="838200"/>
          </a:xfrm>
          <a:prstGeom prst="rtTriangle">
            <a:avLst/>
          </a:prstGeom>
          <a:solidFill>
            <a:srgbClr val="0070C0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143000" y="933271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u="sng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53000" y="704671"/>
            <a:ext cx="60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cxnSp>
        <p:nvCxnSpPr>
          <p:cNvPr id="37" name="Straight Connector 36"/>
          <p:cNvCxnSpPr/>
          <p:nvPr/>
        </p:nvCxnSpPr>
        <p:spPr>
          <a:xfrm rot="10800000">
            <a:off x="4953000" y="1314271"/>
            <a:ext cx="457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6934200" y="2209800"/>
            <a:ext cx="1752600" cy="17526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 rot="16200000" flipH="1">
            <a:off x="7162799" y="2514601"/>
            <a:ext cx="1239276" cy="1239274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PubChord"/>
          <p:cNvSpPr>
            <a:spLocks noEditPoints="1" noChangeArrowheads="1"/>
          </p:cNvSpPr>
          <p:nvPr/>
        </p:nvSpPr>
        <p:spPr bwMode="auto">
          <a:xfrm rot="21323032">
            <a:off x="6922652" y="2291561"/>
            <a:ext cx="1687953" cy="1674733"/>
          </a:xfrm>
          <a:custGeom>
            <a:avLst/>
            <a:gdLst>
              <a:gd name="G0" fmla="+- 0 0 0"/>
              <a:gd name="G1" fmla="sin 10800 -8451942"/>
              <a:gd name="G2" fmla="cos 10800 -8451942"/>
              <a:gd name="G3" fmla="sin 10800 2949120"/>
              <a:gd name="G4" fmla="cos 10800 294912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G10" fmla="+/ G5 G7 2"/>
              <a:gd name="G11" fmla="+/ G6 G8 2"/>
              <a:gd name="T0" fmla="*/ 4008 w 21600"/>
              <a:gd name="T1" fmla="*/ 2402 h 21600"/>
              <a:gd name="T2" fmla="*/ 11222 w 21600"/>
              <a:gd name="T3" fmla="*/ 10419 h 21600"/>
              <a:gd name="T4" fmla="*/ 18436 w 21600"/>
              <a:gd name="T5" fmla="*/ 18436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4008" y="2402"/>
                </a:moveTo>
                <a:cubicBezTo>
                  <a:pt x="1473" y="4453"/>
                  <a:pt x="0" y="7539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close/>
              </a:path>
            </a:pathLst>
          </a:custGeom>
          <a:solidFill>
            <a:srgbClr val="0070C0"/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1066800" y="4267200"/>
            <a:ext cx="9906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410200" y="4191000"/>
            <a:ext cx="9906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543800" y="4191000"/>
            <a:ext cx="9906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15"/>
          <p:cNvSpPr>
            <a:spLocks noChangeArrowheads="1"/>
          </p:cNvSpPr>
          <p:nvPr/>
        </p:nvSpPr>
        <p:spPr bwMode="auto">
          <a:xfrm>
            <a:off x="838200" y="1524000"/>
            <a:ext cx="2590800" cy="25146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4419600" y="4343400"/>
            <a:ext cx="3429000" cy="198120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28"/>
          <p:cNvSpPr>
            <a:spLocks noChangeArrowheads="1"/>
          </p:cNvSpPr>
          <p:nvPr/>
        </p:nvSpPr>
        <p:spPr bwMode="auto">
          <a:xfrm>
            <a:off x="6705600" y="685800"/>
            <a:ext cx="38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0000CC"/>
                </a:solidFill>
                <a:latin typeface="VNI-Times" pitchFamily="2" charset="0"/>
              </a:rPr>
              <a:t>1</a:t>
            </a:r>
          </a:p>
          <a:p>
            <a:pPr algn="ctr"/>
            <a:r>
              <a:rPr lang="en-US" sz="3200" b="1">
                <a:solidFill>
                  <a:srgbClr val="0000CC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9" name="Line 29"/>
          <p:cNvSpPr>
            <a:spLocks noChangeShapeType="1"/>
          </p:cNvSpPr>
          <p:nvPr/>
        </p:nvSpPr>
        <p:spPr bwMode="auto">
          <a:xfrm>
            <a:off x="6629400" y="1123950"/>
            <a:ext cx="4572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Flowchart: Manual Operation 12"/>
          <p:cNvSpPr/>
          <p:nvPr/>
        </p:nvSpPr>
        <p:spPr>
          <a:xfrm rot="10800000">
            <a:off x="228600" y="4419600"/>
            <a:ext cx="3352800" cy="1905000"/>
          </a:xfrm>
          <a:prstGeom prst="flowChartManualOperation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>
            <a:hlinkClick r:id="rId2" action="ppaction://hlinksldjump"/>
          </p:cNvPr>
          <p:cNvSpPr/>
          <p:nvPr/>
        </p:nvSpPr>
        <p:spPr>
          <a:xfrm>
            <a:off x="8382000" y="6400800"/>
            <a:ext cx="4572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-76200"/>
            <a:ext cx="9296400" cy="1571625"/>
          </a:xfrm>
        </p:spPr>
        <p:txBody>
          <a:bodyPr/>
          <a:lstStyle/>
          <a:p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Ở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mỗi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chia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đó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thành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b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en-US" sz="1000" b="1" dirty="0">
                <a:solidFill>
                  <a:srgbClr val="0000FF"/>
                </a:solidFill>
                <a:latin typeface="Times New Roman" pitchFamily="18" charset="0"/>
              </a:rPr>
              <a:t/>
            </a:r>
            <a:br>
              <a:rPr lang="en-US" sz="1000" b="1" dirty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phần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bằng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nhau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Tô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màu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và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     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đó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1" name="Diamond 10"/>
          <p:cNvSpPr/>
          <p:nvPr/>
        </p:nvSpPr>
        <p:spPr>
          <a:xfrm>
            <a:off x="4724400" y="1524000"/>
            <a:ext cx="2209800" cy="2590800"/>
          </a:xfrm>
          <a:prstGeom prst="diamond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-76200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5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5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5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inde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1" y="1295400"/>
            <a:ext cx="914399" cy="838201"/>
          </a:xfrm>
          <a:prstGeom prst="rect">
            <a:avLst/>
          </a:prstGeom>
        </p:spPr>
      </p:pic>
      <p:pic>
        <p:nvPicPr>
          <p:cNvPr id="7" name="Picture 6" descr="inde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1" y="1295400"/>
            <a:ext cx="914399" cy="838201"/>
          </a:xfrm>
          <a:prstGeom prst="rect">
            <a:avLst/>
          </a:prstGeom>
        </p:spPr>
      </p:pic>
      <p:pic>
        <p:nvPicPr>
          <p:cNvPr id="8" name="Picture 7" descr="inde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514599"/>
            <a:ext cx="914399" cy="838201"/>
          </a:xfrm>
          <a:prstGeom prst="rect">
            <a:avLst/>
          </a:prstGeom>
        </p:spPr>
      </p:pic>
      <p:pic>
        <p:nvPicPr>
          <p:cNvPr id="9" name="Picture 8" descr="inde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1" y="2514598"/>
            <a:ext cx="914399" cy="838201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2438400" y="3962400"/>
            <a:ext cx="4267200" cy="2667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14115hinh-anh-mau-bao-li-xi-be-yeu-be-chu-ngo-nghinh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0" y="1295400"/>
            <a:ext cx="1226515" cy="1869687"/>
          </a:xfrm>
          <a:prstGeom prst="rect">
            <a:avLst/>
          </a:prstGeom>
        </p:spPr>
      </p:pic>
      <p:pic>
        <p:nvPicPr>
          <p:cNvPr id="13" name="Picture 12" descr="14115hinh-anh-mau-bao-li-xi-be-yeu-be-chu-ngo-nghinh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1295400"/>
            <a:ext cx="1226515" cy="1869687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5181600" y="1066800"/>
            <a:ext cx="3352800" cy="2438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DDBL-55522-u2hoadao1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67000" y="5410200"/>
            <a:ext cx="999392" cy="838200"/>
          </a:xfrm>
          <a:prstGeom prst="rect">
            <a:avLst/>
          </a:prstGeom>
        </p:spPr>
      </p:pic>
      <p:pic>
        <p:nvPicPr>
          <p:cNvPr id="16" name="Picture 15" descr="DDBL-55522-u2hoadao1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3608" y="5410200"/>
            <a:ext cx="999392" cy="838200"/>
          </a:xfrm>
          <a:prstGeom prst="rect">
            <a:avLst/>
          </a:prstGeom>
        </p:spPr>
      </p:pic>
      <p:pic>
        <p:nvPicPr>
          <p:cNvPr id="17" name="Picture 16" descr="DDBL-55522-u2hoadao1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49008" y="5410200"/>
            <a:ext cx="999392" cy="838200"/>
          </a:xfrm>
          <a:prstGeom prst="rect">
            <a:avLst/>
          </a:prstGeom>
        </p:spPr>
      </p:pic>
      <p:pic>
        <p:nvPicPr>
          <p:cNvPr id="18" name="Picture 17" descr="DDBL-55522-u2hoadao1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58208" y="4495800"/>
            <a:ext cx="999392" cy="838200"/>
          </a:xfrm>
          <a:prstGeom prst="rect">
            <a:avLst/>
          </a:prstGeom>
        </p:spPr>
      </p:pic>
      <p:pic>
        <p:nvPicPr>
          <p:cNvPr id="19" name="Picture 18" descr="DDBL-55522-u2hoadao1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44816" y="4495800"/>
            <a:ext cx="999392" cy="838200"/>
          </a:xfrm>
          <a:prstGeom prst="rect">
            <a:avLst/>
          </a:prstGeom>
        </p:spPr>
      </p:pic>
      <p:pic>
        <p:nvPicPr>
          <p:cNvPr id="20" name="Picture 19" descr="DDBL-55522-u2hoadao1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40216" y="4495800"/>
            <a:ext cx="999392" cy="838200"/>
          </a:xfrm>
          <a:prstGeom prst="rect">
            <a:avLst/>
          </a:prstGeom>
        </p:spPr>
      </p:pic>
      <p:sp>
        <p:nvSpPr>
          <p:cNvPr id="21" name="Rounded Rectangle 20"/>
          <p:cNvSpPr/>
          <p:nvPr/>
        </p:nvSpPr>
        <p:spPr>
          <a:xfrm>
            <a:off x="914400" y="1066800"/>
            <a:ext cx="3124200" cy="2514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154</Words>
  <Application>Microsoft Office PowerPoint</Application>
  <PresentationFormat>On-screen Show (4:3)</PresentationFormat>
  <Paragraphs>50</Paragraphs>
  <Slides>13</Slides>
  <Notes>1</Notes>
  <HiddenSlides>0</HiddenSlides>
  <MMClips>3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Ở mỗi hình, chia hình đó thành   hai phần bằng nhau. Tô màu và  viết       hình đó.</vt:lpstr>
      <vt:lpstr>PowerPoint Presentation</vt:lpstr>
      <vt:lpstr>PowerPoint Presentation</vt:lpstr>
      <vt:lpstr>PowerPoint Presentation</vt:lpstr>
      <vt:lpstr>PowerPoint Presentation</vt:lpstr>
      <vt:lpstr>Dặn dò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41</cp:revision>
  <dcterms:created xsi:type="dcterms:W3CDTF">2015-01-19T14:55:22Z</dcterms:created>
  <dcterms:modified xsi:type="dcterms:W3CDTF">2020-03-24T02:50:29Z</dcterms:modified>
</cp:coreProperties>
</file>